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0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AF7AFB5-96EF-4B80-8A2A-E7F43446199E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6ED9CD7-B82C-46D7-BB0D-822DCCD58A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AFB5-96EF-4B80-8A2A-E7F43446199E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9CD7-B82C-46D7-BB0D-822DCCD58A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AFB5-96EF-4B80-8A2A-E7F43446199E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9CD7-B82C-46D7-BB0D-822DCCD58A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AF7AFB5-96EF-4B80-8A2A-E7F43446199E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9CD7-B82C-46D7-BB0D-822DCCD58A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AF7AFB5-96EF-4B80-8A2A-E7F43446199E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6ED9CD7-B82C-46D7-BB0D-822DCCD58A3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AF7AFB5-96EF-4B80-8A2A-E7F43446199E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6ED9CD7-B82C-46D7-BB0D-822DCCD58A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AF7AFB5-96EF-4B80-8A2A-E7F43446199E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6ED9CD7-B82C-46D7-BB0D-822DCCD58A3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7AFB5-96EF-4B80-8A2A-E7F43446199E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9CD7-B82C-46D7-BB0D-822DCCD58A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AF7AFB5-96EF-4B80-8A2A-E7F43446199E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6ED9CD7-B82C-46D7-BB0D-822DCCD58A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AF7AFB5-96EF-4B80-8A2A-E7F43446199E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6ED9CD7-B82C-46D7-BB0D-822DCCD58A3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AF7AFB5-96EF-4B80-8A2A-E7F43446199E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6ED9CD7-B82C-46D7-BB0D-822DCCD58A3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AF7AFB5-96EF-4B80-8A2A-E7F43446199E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6ED9CD7-B82C-46D7-BB0D-822DCCD58A3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you will be graded!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Email Rubric 25/25 </a:t>
            </a:r>
          </a:p>
          <a:p>
            <a:pPr lvl="1"/>
            <a:r>
              <a:rPr lang="en-US" dirty="0" smtClean="0"/>
              <a:t>Proper Salutation &amp; Closing 5 </a:t>
            </a:r>
          </a:p>
          <a:p>
            <a:pPr lvl="1"/>
            <a:r>
              <a:rPr lang="en-US" dirty="0" smtClean="0"/>
              <a:t>Was there a problem? Was there </a:t>
            </a:r>
            <a:r>
              <a:rPr lang="en-US" smtClean="0"/>
              <a:t>a realistic solution </a:t>
            </a:r>
            <a:r>
              <a:rPr lang="en-US" dirty="0" smtClean="0"/>
              <a:t>provided? 5</a:t>
            </a:r>
          </a:p>
          <a:p>
            <a:pPr lvl="1"/>
            <a:r>
              <a:rPr lang="en-US" dirty="0" smtClean="0"/>
              <a:t>Proper tone 5</a:t>
            </a:r>
          </a:p>
          <a:p>
            <a:pPr lvl="1"/>
            <a:r>
              <a:rPr lang="en-US" dirty="0" smtClean="0"/>
              <a:t>Proper Format 5</a:t>
            </a:r>
          </a:p>
          <a:p>
            <a:pPr lvl="1"/>
            <a:r>
              <a:rPr lang="en-US" dirty="0" smtClean="0"/>
              <a:t>Spelling and Grammar 5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Class!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Grab your journal.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 smtClean="0"/>
              <a:t>How was your three day weekend? </a:t>
            </a:r>
            <a:r>
              <a:rPr lang="en-US" dirty="0" smtClean="0"/>
              <a:t>Explain what you did over the weekend and use as many literary devices as possible (similes, metaphors, hyperboles, irony, etc.)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You have 15 minutes. Write 1+ page(s). Use your best grammar and sentence structure. Be prepared to share.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Grades will be finalized on Friday @ 9:05am. NO ASSIGNMENTS TAKEN AFTER THAT TIME!</a:t>
            </a:r>
          </a:p>
          <a:p>
            <a:r>
              <a:rPr lang="en-US" dirty="0" smtClean="0"/>
              <a:t>Afternoon tutorials will be cancelled this week! Please plan accordingly. I will be here every morning at 8:25 to help you.</a:t>
            </a:r>
          </a:p>
          <a:p>
            <a:r>
              <a:rPr lang="en-US" dirty="0" smtClean="0"/>
              <a:t>Current Event assignment due Friday!</a:t>
            </a:r>
          </a:p>
          <a:p>
            <a:r>
              <a:rPr lang="en-US" dirty="0" smtClean="0"/>
              <a:t>(Hopefully) finish the Sandlot on Wednesday. Literary device extra credit possible.</a:t>
            </a:r>
          </a:p>
          <a:p>
            <a:r>
              <a:rPr lang="en-US" dirty="0" smtClean="0"/>
              <a:t>More to come on Poetry Café and class novel…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Writing an email.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Grammar worksheet </a:t>
            </a:r>
            <a:r>
              <a:rPr lang="en-US" dirty="0" smtClean="0">
                <a:sym typeface="Wingdings" pitchFamily="2" charset="2"/>
              </a:rPr>
              <a:t> 138 &amp; 142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Silent Sustained Reading.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write a proper e-mail?</a:t>
            </a:r>
          </a:p>
          <a:p>
            <a:r>
              <a:rPr lang="en-US" dirty="0" smtClean="0"/>
              <a:t>What do you think is the most important thing to think about?</a:t>
            </a:r>
          </a:p>
          <a:p>
            <a:r>
              <a:rPr lang="en-US" dirty="0" smtClean="0"/>
              <a:t>Does the person you are writing to change your tone? </a:t>
            </a:r>
          </a:p>
          <a:p>
            <a:r>
              <a:rPr lang="en-US" dirty="0" smtClean="0"/>
              <a:t>What is a salutation?</a:t>
            </a:r>
          </a:p>
          <a:p>
            <a:r>
              <a:rPr lang="en-US" dirty="0" smtClean="0"/>
              <a:t>How do you close an E-mail?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FORMAL email to me with a complaint about school and a solution resolving it. </a:t>
            </a:r>
          </a:p>
          <a:p>
            <a:endParaRPr lang="en-US" dirty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will be looking for…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Salutation: Did you greet the recipient?</a:t>
            </a:r>
          </a:p>
          <a:p>
            <a:r>
              <a:rPr lang="en-US" dirty="0" smtClean="0"/>
              <a:t>Did you come up with a logical as well appropriate solution?</a:t>
            </a:r>
          </a:p>
          <a:p>
            <a:r>
              <a:rPr lang="en-US" dirty="0" smtClean="0"/>
              <a:t>Is the tone one you would use for a teacher? (Void of slang/text language etc.) </a:t>
            </a:r>
          </a:p>
          <a:p>
            <a:r>
              <a:rPr lang="en-US" dirty="0" smtClean="0"/>
              <a:t>Did you follow the formatting guidelines?</a:t>
            </a:r>
          </a:p>
          <a:p>
            <a:r>
              <a:rPr lang="en-US" dirty="0" smtClean="0"/>
              <a:t>Did you proofread your email before it was sent?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Formal</a:t>
            </a:r>
          </a:p>
          <a:p>
            <a:r>
              <a:rPr lang="en-US" dirty="0" smtClean="0"/>
              <a:t>Dear Ms. Pierce,</a:t>
            </a:r>
          </a:p>
          <a:p>
            <a:r>
              <a:rPr lang="en-US" dirty="0" smtClean="0"/>
              <a:t>Good morning, Ms. Pierce,</a:t>
            </a:r>
          </a:p>
          <a:p>
            <a:r>
              <a:rPr lang="en-US" dirty="0" smtClean="0"/>
              <a:t>To whom it may concern,</a:t>
            </a:r>
          </a:p>
          <a:p>
            <a:r>
              <a:rPr lang="en-US" dirty="0" smtClean="0"/>
              <a:t>Dear Mrs. or Mr.,</a:t>
            </a:r>
          </a:p>
          <a:p>
            <a:r>
              <a:rPr lang="en-US" dirty="0" smtClean="0"/>
              <a:t>Dear Madame or Sir,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 smtClean="0"/>
              <a:t>Informal</a:t>
            </a:r>
          </a:p>
          <a:p>
            <a:r>
              <a:rPr lang="en-US" dirty="0" smtClean="0"/>
              <a:t>Hey Ms. Pierce,</a:t>
            </a:r>
          </a:p>
          <a:p>
            <a:r>
              <a:rPr lang="en-US" dirty="0" smtClean="0"/>
              <a:t>Hi!</a:t>
            </a:r>
          </a:p>
          <a:p>
            <a:r>
              <a:rPr lang="en-US" dirty="0" smtClean="0"/>
              <a:t>Hello Ms. Pierce,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Formal</a:t>
            </a:r>
          </a:p>
          <a:p>
            <a:r>
              <a:rPr lang="en-US" dirty="0" smtClean="0"/>
              <a:t>Sincerely,</a:t>
            </a:r>
          </a:p>
          <a:p>
            <a:r>
              <a:rPr lang="en-US" dirty="0" smtClean="0"/>
              <a:t>Best Wishes,</a:t>
            </a:r>
          </a:p>
          <a:p>
            <a:r>
              <a:rPr lang="en-US" dirty="0" smtClean="0"/>
              <a:t>Best Regards,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 smtClean="0"/>
              <a:t>Informal</a:t>
            </a:r>
          </a:p>
          <a:p>
            <a:r>
              <a:rPr lang="en-US" dirty="0" smtClean="0"/>
              <a:t>Thanks,</a:t>
            </a:r>
          </a:p>
          <a:p>
            <a:r>
              <a:rPr lang="en-US" dirty="0" smtClean="0"/>
              <a:t>Bye for now,</a:t>
            </a:r>
          </a:p>
          <a:p>
            <a:r>
              <a:rPr lang="en-US" dirty="0" smtClean="0"/>
              <a:t>Talk soon,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Email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	Dear Mr. Watson,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I am writing regarding an incident that I witnessed in the parking lot yesterday. The parking spots are very small, which makes it difficult for big Texas trucks to park. While exiting the building, I saw a man bump into another car and dented it. This man clearly was a visitor to our school, as he did not make an attempt to acknowledge his mistake and correct it. He simply drove away.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As a teacher at this school, I am concerned because my car is parked in the lot all day long. I do not want my car to get dented. Thus, I propose that over the summer all the parking spots be re-painted to make them a bit wider. This will help prevent unnecessary and frustrating door dings.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Please consider my request. </a:t>
            </a:r>
            <a:r>
              <a:rPr lang="en-US" dirty="0" smtClean="0"/>
              <a:t>I would be happy to head the re-painting project. I look forward to exploring this idea further with you in the upcoming staff meeting.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Sincerely,</a:t>
            </a:r>
          </a:p>
          <a:p>
            <a:pPr>
              <a:buNone/>
            </a:pPr>
            <a:r>
              <a:rPr lang="en-US" dirty="0" smtClean="0"/>
              <a:t>	Genevieve Pierce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120</TotalTime>
  <Words>380</Words>
  <Application>Microsoft Office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Verve</vt:lpstr>
      <vt:lpstr>Slide 1</vt:lpstr>
      <vt:lpstr>Welcome to Class!</vt:lpstr>
      <vt:lpstr>Today’s Agenda</vt:lpstr>
      <vt:lpstr>Emails</vt:lpstr>
      <vt:lpstr>Today’s Assignment</vt:lpstr>
      <vt:lpstr>What I will be looking for…</vt:lpstr>
      <vt:lpstr>Greetings</vt:lpstr>
      <vt:lpstr>Closings</vt:lpstr>
      <vt:lpstr>Sample Email</vt:lpstr>
      <vt:lpstr>How you will be graded!</vt:lpstr>
    </vt:vector>
  </TitlesOfParts>
  <Company>RRISD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e133118</dc:creator>
  <cp:lastModifiedBy>e133118</cp:lastModifiedBy>
  <cp:revision>10</cp:revision>
  <dcterms:created xsi:type="dcterms:W3CDTF">2015-04-06T13:21:03Z</dcterms:created>
  <dcterms:modified xsi:type="dcterms:W3CDTF">2015-04-06T15:21:47Z</dcterms:modified>
</cp:coreProperties>
</file>